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Spark Dataset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Spark SQL - Dataset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Dataset is a data structure in </a:t>
            </a:r>
            <a:r>
              <a:rPr lang="en-US" dirty="0" err="1"/>
              <a:t>SparkSQL</a:t>
            </a:r>
            <a:r>
              <a:rPr lang="en-US" dirty="0"/>
              <a:t> which is strongly typed and is a map to a relational schema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Represents structured queries with encoders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an extension to data frame API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Provides both type safety and object-oriented programming interface</a:t>
            </a:r>
          </a:p>
          <a:p>
            <a:endParaRPr lang="en-US" dirty="0"/>
          </a:p>
          <a:p>
            <a:r>
              <a:rPr lang="en-US" dirty="0"/>
              <a:t>Clubs the features of RDD and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Provides the convenience of RDD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Gives </a:t>
            </a:r>
            <a:r>
              <a:rPr lang="en-US" dirty="0"/>
              <a:t>performance optimization of </a:t>
            </a:r>
            <a:r>
              <a:rPr lang="en-US" dirty="0" err="1"/>
              <a:t>DataFrame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Static type-safety of Scala</a:t>
            </a:r>
          </a:p>
          <a:p>
            <a:endParaRPr lang="en-US" dirty="0"/>
          </a:p>
          <a:p>
            <a:r>
              <a:rPr lang="en-US" dirty="0"/>
              <a:t>Provides a more functional programming interface to work with structured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Datasets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Datasets are similar to RDDs, however, instead of using Java serialization or </a:t>
            </a:r>
            <a:r>
              <a:rPr lang="en-US" dirty="0" err="1"/>
              <a:t>Kryo</a:t>
            </a:r>
            <a:r>
              <a:rPr lang="en-US" dirty="0"/>
              <a:t> they use a specialized Encoder to serialize the objects for processing or transmitting over the network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14600"/>
            <a:ext cx="6286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1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to Dataset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81200"/>
            <a:ext cx="6715125" cy="3200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514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Interoperating </a:t>
            </a:r>
            <a:r>
              <a:rPr lang="en-US" dirty="0"/>
              <a:t>with RDDs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uses reflection to infer the schema of an RDD that contains specific types of </a:t>
            </a:r>
            <a:r>
              <a:rPr lang="en-US" dirty="0" smtClean="0"/>
              <a:t>objects</a:t>
            </a:r>
          </a:p>
          <a:p>
            <a:r>
              <a:rPr lang="en-US" dirty="0" smtClean="0"/>
              <a:t>Reflection-based </a:t>
            </a:r>
            <a:r>
              <a:rPr lang="en-US" dirty="0"/>
              <a:t>approach leads to more concise code and works well when you already know the schema while writing your Spark application.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Inferring the Schema Using Reflection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57475"/>
            <a:ext cx="63246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Comparing RDD / </a:t>
            </a:r>
            <a:r>
              <a:rPr lang="en-US" dirty="0" err="1" smtClean="0"/>
              <a:t>DataFrame</a:t>
            </a:r>
            <a:r>
              <a:rPr lang="en-US" dirty="0" smtClean="0"/>
              <a:t> / Datasets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990600"/>
            <a:ext cx="5645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smtClean="0"/>
              <a:t>Spark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3175</TotalTime>
  <Words>178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Spark Dataset</vt:lpstr>
      <vt:lpstr>Spark SQL - Dataset</vt:lpstr>
      <vt:lpstr>Creating Datasets</vt:lpstr>
      <vt:lpstr>DataFrame to Dataset</vt:lpstr>
      <vt:lpstr> Interoperating with RDDs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228</cp:revision>
  <dcterms:created xsi:type="dcterms:W3CDTF">2018-10-16T06:13:57Z</dcterms:created>
  <dcterms:modified xsi:type="dcterms:W3CDTF">2021-01-09T10:19:40Z</dcterms:modified>
</cp:coreProperties>
</file>